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25/10/2017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916410"/>
              </p:ext>
            </p:extLst>
          </p:nvPr>
        </p:nvGraphicFramePr>
        <p:xfrm>
          <a:off x="611560" y="438020"/>
          <a:ext cx="7992888" cy="13753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EN LA FECHA QUE SE INFORMA NO SE OTORGARON</a:t>
                      </a:r>
                      <a:r>
                        <a:rPr lang="es-MX" sz="10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LICENCIAS</a:t>
                      </a:r>
                      <a:r>
                        <a:rPr lang="es-MX" sz="10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AL</a:t>
                      </a:r>
                      <a:r>
                        <a:rPr lang="es-MX" sz="10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PERSONAL ADSCRITO AL TRIBUNAL DE CONCILIACIÓN Y ARBITRAJE DEL PODER JUDICIAL DEL ESTADO DE COAHUILA DE ZARAGOZA</a:t>
                      </a:r>
                      <a:endParaRPr lang="es-MX" sz="10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332286" y="6201508"/>
            <a:ext cx="18117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Febrero 2017</a:t>
            </a:r>
          </a:p>
        </p:txBody>
      </p:sp>
    </p:spTree>
    <p:extLst>
      <p:ext uri="{BB962C8B-B14F-4D97-AF65-F5344CB8AC3E}">
        <p14:creationId xmlns:p14="http://schemas.microsoft.com/office/powerpoint/2010/main" val="26630286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36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Arial</vt:lpstr>
      <vt:lpstr>Browallia New</vt:lpstr>
      <vt:lpstr>Calibri</vt:lpstr>
      <vt:lpstr>Calibri Light</vt:lpstr>
      <vt:lpstr>Garamond</vt:lpstr>
      <vt:lpstr>Lucida Grande</vt:lpstr>
      <vt:lpstr>Times New Roman</vt:lpstr>
      <vt:lpstr>Titillium WebRegular</vt:lpstr>
      <vt:lpstr>Tema de Office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Maritza Casas</dc:creator>
  <cp:keywords/>
  <dc:description/>
  <cp:lastModifiedBy>Usuario</cp:lastModifiedBy>
  <cp:revision>42</cp:revision>
  <dcterms:created xsi:type="dcterms:W3CDTF">2017-02-28T19:33:47Z</dcterms:created>
  <dcterms:modified xsi:type="dcterms:W3CDTF">2017-10-25T16:27:57Z</dcterms:modified>
  <cp:category/>
</cp:coreProperties>
</file>